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7" r:id="rId2"/>
    <p:sldId id="256" r:id="rId3"/>
    <p:sldId id="257" r:id="rId4"/>
    <p:sldId id="259" r:id="rId5"/>
    <p:sldId id="263" r:id="rId6"/>
    <p:sldId id="271" r:id="rId7"/>
    <p:sldId id="273" r:id="rId8"/>
    <p:sldId id="268" r:id="rId9"/>
    <p:sldId id="272" r:id="rId10"/>
    <p:sldId id="265" r:id="rId11"/>
    <p:sldId id="269" r:id="rId12"/>
    <p:sldId id="270" r:id="rId13"/>
    <p:sldId id="274" r:id="rId14"/>
    <p:sldId id="275" r:id="rId15"/>
    <p:sldId id="276"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2" r:id="rId59"/>
    <p:sldId id="320" r:id="rId60"/>
    <p:sldId id="321" r:id="rId61"/>
    <p:sldId id="323"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044" autoAdjust="0"/>
    <p:restoredTop sz="94660"/>
  </p:normalViewPr>
  <p:slideViewPr>
    <p:cSldViewPr>
      <p:cViewPr varScale="1">
        <p:scale>
          <a:sx n="68" d="100"/>
          <a:sy n="68" d="100"/>
        </p:scale>
        <p:origin x="-1458"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081254B-C209-4E6C-8AB1-A128BE1EAA53}" type="datetimeFigureOut">
              <a:rPr lang="en-US" smtClean="0"/>
              <a:pPr/>
              <a:t>3/22/2017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0266E-68F6-412C-AE97-14B5794B4EC8}"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081254B-C209-4E6C-8AB1-A128BE1EAA53}" type="datetimeFigureOut">
              <a:rPr lang="en-US" smtClean="0"/>
              <a:pPr/>
              <a:t>3/22/2017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0266E-68F6-412C-AE97-14B5794B4EC8}"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081254B-C209-4E6C-8AB1-A128BE1EAA53}" type="datetimeFigureOut">
              <a:rPr lang="en-US" smtClean="0"/>
              <a:pPr/>
              <a:t>3/22/2017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0266E-68F6-412C-AE97-14B5794B4EC8}"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081254B-C209-4E6C-8AB1-A128BE1EAA53}" type="datetimeFigureOut">
              <a:rPr lang="en-US" smtClean="0"/>
              <a:pPr/>
              <a:t>3/22/2017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0266E-68F6-412C-AE97-14B5794B4EC8}"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081254B-C209-4E6C-8AB1-A128BE1EAA53}" type="datetimeFigureOut">
              <a:rPr lang="en-US" smtClean="0"/>
              <a:pPr/>
              <a:t>3/22/2017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0266E-68F6-412C-AE97-14B5794B4EC8}"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081254B-C209-4E6C-8AB1-A128BE1EAA53}" type="datetimeFigureOut">
              <a:rPr lang="en-US" smtClean="0"/>
              <a:pPr/>
              <a:t>3/22/2017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A0266E-68F6-412C-AE97-14B5794B4EC8}"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081254B-C209-4E6C-8AB1-A128BE1EAA53}" type="datetimeFigureOut">
              <a:rPr lang="en-US" smtClean="0"/>
              <a:pPr/>
              <a:t>3/22/2017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A0266E-68F6-412C-AE97-14B5794B4EC8}"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081254B-C209-4E6C-8AB1-A128BE1EAA53}" type="datetimeFigureOut">
              <a:rPr lang="en-US" smtClean="0"/>
              <a:pPr/>
              <a:t>3/22/2017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A0266E-68F6-412C-AE97-14B5794B4EC8}"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81254B-C209-4E6C-8AB1-A128BE1EAA53}" type="datetimeFigureOut">
              <a:rPr lang="en-US" smtClean="0"/>
              <a:pPr/>
              <a:t>3/22/2017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A0266E-68F6-412C-AE97-14B5794B4EC8}"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81254B-C209-4E6C-8AB1-A128BE1EAA53}" type="datetimeFigureOut">
              <a:rPr lang="en-US" smtClean="0"/>
              <a:pPr/>
              <a:t>3/22/2017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A0266E-68F6-412C-AE97-14B5794B4EC8}"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81254B-C209-4E6C-8AB1-A128BE1EAA53}" type="datetimeFigureOut">
              <a:rPr lang="en-US" smtClean="0"/>
              <a:pPr/>
              <a:t>3/22/2017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A0266E-68F6-412C-AE97-14B5794B4EC8}"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81254B-C209-4E6C-8AB1-A128BE1EAA53}" type="datetimeFigureOut">
              <a:rPr lang="en-US" smtClean="0"/>
              <a:pPr/>
              <a:t>3/22/2017</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A0266E-68F6-412C-AE97-14B5794B4EC8}"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u="sng" dirty="0" smtClean="0"/>
              <a:t>SUBMITED BY</a:t>
            </a:r>
            <a:endParaRPr lang="en-IN" b="1" u="sng" dirty="0"/>
          </a:p>
        </p:txBody>
      </p:sp>
      <p:sp>
        <p:nvSpPr>
          <p:cNvPr id="3" name="Content Placeholder 2"/>
          <p:cNvSpPr>
            <a:spLocks noGrp="1"/>
          </p:cNvSpPr>
          <p:nvPr>
            <p:ph idx="1"/>
          </p:nvPr>
        </p:nvSpPr>
        <p:spPr/>
        <p:txBody>
          <a:bodyPr>
            <a:normAutofit lnSpcReduction="10000"/>
          </a:bodyPr>
          <a:lstStyle/>
          <a:p>
            <a:r>
              <a:rPr lang="en-IN" b="1" dirty="0" smtClean="0"/>
              <a:t>RAHUL HANGAL         202CS12043</a:t>
            </a:r>
          </a:p>
          <a:p>
            <a:r>
              <a:rPr lang="en-IN" b="1" dirty="0" smtClean="0"/>
              <a:t>AMARNATH SWAMI  202CS12005</a:t>
            </a:r>
          </a:p>
          <a:p>
            <a:r>
              <a:rPr lang="en-IN" b="1" dirty="0" smtClean="0"/>
              <a:t>AKSHATA  K                 202CS14003</a:t>
            </a:r>
          </a:p>
          <a:p>
            <a:r>
              <a:rPr lang="en-IN" b="1" dirty="0" smtClean="0"/>
              <a:t>NEHA NADAF              202CS13032</a:t>
            </a:r>
          </a:p>
          <a:p>
            <a:endParaRPr lang="en-IN" b="1" dirty="0" smtClean="0"/>
          </a:p>
          <a:p>
            <a:endParaRPr lang="en-IN" b="1" dirty="0" smtClean="0"/>
          </a:p>
          <a:p>
            <a:pPr>
              <a:buNone/>
            </a:pPr>
            <a:r>
              <a:rPr lang="en-IN" b="1" smtClean="0"/>
              <a:t>           </a:t>
            </a:r>
            <a:r>
              <a:rPr lang="en-IN" b="1" u="sng" dirty="0" smtClean="0"/>
              <a:t>UNDER THE GUIDENCE OF</a:t>
            </a:r>
            <a:r>
              <a:rPr lang="en-IN" b="1" dirty="0" smtClean="0"/>
              <a:t> :-</a:t>
            </a:r>
          </a:p>
          <a:p>
            <a:pPr>
              <a:buNone/>
            </a:pPr>
            <a:r>
              <a:rPr lang="en-IN" b="1" dirty="0" smtClean="0"/>
              <a:t>                                                  </a:t>
            </a:r>
            <a:r>
              <a:rPr lang="en-IN" b="1" dirty="0" err="1" smtClean="0"/>
              <a:t>Smt</a:t>
            </a:r>
            <a:r>
              <a:rPr lang="en-IN" b="1" dirty="0" smtClean="0"/>
              <a:t> D.Y.DIXIT </a:t>
            </a:r>
            <a:endParaRPr lang="en-IN"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IN" b="1" i="1" u="sng" dirty="0" smtClean="0">
                <a:solidFill>
                  <a:srgbClr val="C00000"/>
                </a:solidFill>
              </a:rPr>
              <a:t/>
            </a:r>
            <a:br>
              <a:rPr lang="en-IN" b="1" i="1" u="sng" dirty="0" smtClean="0">
                <a:solidFill>
                  <a:srgbClr val="C00000"/>
                </a:solidFill>
              </a:rPr>
            </a:br>
            <a:r>
              <a:rPr lang="en-US" b="1" i="1" u="sng" dirty="0" smtClean="0">
                <a:solidFill>
                  <a:srgbClr val="C00000"/>
                </a:solidFill>
              </a:rPr>
              <a:t>PROPOSED SYSTEM</a:t>
            </a:r>
            <a:endParaRPr lang="en-IN" i="1" u="sng" dirty="0">
              <a:solidFill>
                <a:srgbClr val="C00000"/>
              </a:solidFill>
            </a:endParaRPr>
          </a:p>
        </p:txBody>
      </p:sp>
      <p:sp>
        <p:nvSpPr>
          <p:cNvPr id="3" name="Content Placeholder 2"/>
          <p:cNvSpPr>
            <a:spLocks noGrp="1"/>
          </p:cNvSpPr>
          <p:nvPr>
            <p:ph idx="1"/>
          </p:nvPr>
        </p:nvSpPr>
        <p:spPr/>
        <p:txBody>
          <a:bodyPr>
            <a:normAutofit fontScale="92500"/>
          </a:bodyPr>
          <a:lstStyle/>
          <a:p>
            <a:r>
              <a:rPr lang="en-US" dirty="0"/>
              <a:t>With the existing system we are planning to implement the online voting through mobiles and internet. </a:t>
            </a:r>
            <a:endParaRPr lang="en-US" dirty="0" smtClean="0"/>
          </a:p>
          <a:p>
            <a:r>
              <a:rPr lang="en-US" dirty="0" smtClean="0"/>
              <a:t>By </a:t>
            </a:r>
            <a:r>
              <a:rPr lang="en-US" dirty="0"/>
              <a:t>using our application user can vote from any corner of the world and a authentication is performed to verify the user who is going to vote. </a:t>
            </a:r>
            <a:endParaRPr lang="en-US" dirty="0" smtClean="0"/>
          </a:p>
          <a:p>
            <a:r>
              <a:rPr lang="en-US" dirty="0" smtClean="0"/>
              <a:t>Once </a:t>
            </a:r>
            <a:r>
              <a:rPr lang="en-US" dirty="0"/>
              <a:t>the authentication is done </a:t>
            </a:r>
            <a:r>
              <a:rPr lang="en-US" dirty="0" smtClean="0"/>
              <a:t>password </a:t>
            </a:r>
            <a:r>
              <a:rPr lang="en-US" dirty="0"/>
              <a:t>will be </a:t>
            </a:r>
            <a:r>
              <a:rPr lang="en-US" dirty="0" smtClean="0"/>
              <a:t>sent as message. </a:t>
            </a:r>
            <a:r>
              <a:rPr lang="en-US" dirty="0"/>
              <a:t>Then we can show the list of </a:t>
            </a:r>
            <a:r>
              <a:rPr lang="en-US" dirty="0" smtClean="0"/>
              <a:t>candidates </a:t>
            </a:r>
            <a:r>
              <a:rPr lang="en-US" dirty="0"/>
              <a:t>and user can vote.</a:t>
            </a:r>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u="sng" dirty="0" smtClean="0">
                <a:solidFill>
                  <a:srgbClr val="C00000"/>
                </a:solidFill>
              </a:rPr>
              <a:t>SECURITY ISSUES OF ONLINE VOTING</a:t>
            </a:r>
            <a:endParaRPr lang="en-IN" i="1" u="sng" dirty="0">
              <a:solidFill>
                <a:srgbClr val="C00000"/>
              </a:solidFill>
            </a:endParaRPr>
          </a:p>
        </p:txBody>
      </p:sp>
      <p:sp>
        <p:nvSpPr>
          <p:cNvPr id="3" name="Content Placeholder 2"/>
          <p:cNvSpPr>
            <a:spLocks noGrp="1"/>
          </p:cNvSpPr>
          <p:nvPr>
            <p:ph idx="1"/>
          </p:nvPr>
        </p:nvSpPr>
        <p:spPr/>
        <p:txBody>
          <a:bodyPr>
            <a:normAutofit/>
          </a:bodyPr>
          <a:lstStyle/>
          <a:p>
            <a:r>
              <a:rPr lang="en-US" dirty="0"/>
              <a:t>Foreign experience revealed that they are often confronted by security issues while the online voting system is running</a:t>
            </a:r>
            <a:r>
              <a:rPr lang="en-US" dirty="0" smtClean="0"/>
              <a:t>.</a:t>
            </a:r>
          </a:p>
          <a:p>
            <a:r>
              <a:rPr lang="en-US" dirty="0" smtClean="0"/>
              <a:t> </a:t>
            </a:r>
            <a:r>
              <a:rPr lang="en-US" dirty="0"/>
              <a:t>The origin of the security issues was due to not only outsider </a:t>
            </a:r>
            <a:r>
              <a:rPr lang="en-US" dirty="0" smtClean="0"/>
              <a:t>but </a:t>
            </a:r>
            <a:r>
              <a:rPr lang="en-US" dirty="0"/>
              <a:t>also </a:t>
            </a:r>
            <a:r>
              <a:rPr lang="en-US" dirty="0" smtClean="0"/>
              <a:t>insider.</a:t>
            </a:r>
            <a:endParaRPr lang="en-IN" dirty="0"/>
          </a:p>
          <a:p>
            <a:r>
              <a:rPr lang="en-US" dirty="0"/>
              <a:t>The proposed solutions were correspondingly outlined to hold back these attacks</a:t>
            </a:r>
            <a:r>
              <a:rPr lang="en-US" dirty="0" smtClean="0"/>
              <a:t>.</a:t>
            </a:r>
            <a:endParaRPr lang="en-I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C00000"/>
                </a:solidFill>
              </a:rPr>
              <a:t>REQURIEMENTS BEFORE VOTING :</a:t>
            </a:r>
            <a:r>
              <a:rPr lang="en-IN" b="1" u="sng" dirty="0" smtClean="0">
                <a:solidFill>
                  <a:srgbClr val="C00000"/>
                </a:solidFill>
              </a:rPr>
              <a:t/>
            </a:r>
            <a:br>
              <a:rPr lang="en-IN" b="1" u="sng" dirty="0" smtClean="0">
                <a:solidFill>
                  <a:srgbClr val="C00000"/>
                </a:solidFill>
              </a:rPr>
            </a:br>
            <a:endParaRPr lang="en-IN" b="1" u="sng" dirty="0">
              <a:solidFill>
                <a:srgbClr val="C00000"/>
              </a:solidFill>
            </a:endParaRPr>
          </a:p>
        </p:txBody>
      </p:sp>
      <p:sp>
        <p:nvSpPr>
          <p:cNvPr id="3" name="Content Placeholder 2"/>
          <p:cNvSpPr>
            <a:spLocks noGrp="1"/>
          </p:cNvSpPr>
          <p:nvPr>
            <p:ph idx="1"/>
          </p:nvPr>
        </p:nvSpPr>
        <p:spPr/>
        <p:txBody>
          <a:bodyPr>
            <a:normAutofit fontScale="92500" lnSpcReduction="10000"/>
          </a:bodyPr>
          <a:lstStyle/>
          <a:p>
            <a:pPr lvl="0"/>
            <a:r>
              <a:rPr lang="en-US" dirty="0"/>
              <a:t>Registration of the voter is done by ELECTION COMMISION OF INDIA.</a:t>
            </a:r>
            <a:endParaRPr lang="en-IN" dirty="0"/>
          </a:p>
          <a:p>
            <a:pPr lvl="0"/>
            <a:r>
              <a:rPr lang="en-US" dirty="0"/>
              <a:t>ELECTION COMMISION OF INDIA can change the information any time as and if required.</a:t>
            </a:r>
            <a:endParaRPr lang="en-IN" dirty="0"/>
          </a:p>
          <a:p>
            <a:pPr lvl="0"/>
            <a:r>
              <a:rPr lang="en-US" dirty="0"/>
              <a:t>Registration of the Voter depends upon the information filled by the user.</a:t>
            </a:r>
            <a:endParaRPr lang="en-IN" dirty="0"/>
          </a:p>
          <a:p>
            <a:pPr lvl="0"/>
            <a:r>
              <a:rPr lang="en-US" dirty="0"/>
              <a:t>Voter is given a unique ID and PASSWORD.</a:t>
            </a:r>
            <a:endParaRPr lang="en-IN" dirty="0"/>
          </a:p>
          <a:p>
            <a:pPr lvl="0"/>
            <a:r>
              <a:rPr lang="en-US" dirty="0"/>
              <a:t>In the DATABASE information of every voter is stored</a:t>
            </a:r>
            <a:r>
              <a:rPr lang="en-US" dirty="0" smtClean="0"/>
              <a:t>.</a:t>
            </a:r>
            <a:endParaRPr lang="en-I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rgbClr val="C00000"/>
                </a:solidFill>
              </a:rPr>
              <a:t>Advantages</a:t>
            </a:r>
            <a:r>
              <a:rPr lang="en-US" dirty="0"/>
              <a:t>:-</a:t>
            </a:r>
            <a:endParaRPr lang="en-IN" dirty="0"/>
          </a:p>
        </p:txBody>
      </p:sp>
      <p:sp>
        <p:nvSpPr>
          <p:cNvPr id="3" name="Content Placeholder 2"/>
          <p:cNvSpPr>
            <a:spLocks noGrp="1"/>
          </p:cNvSpPr>
          <p:nvPr>
            <p:ph idx="1"/>
          </p:nvPr>
        </p:nvSpPr>
        <p:spPr/>
        <p:txBody>
          <a:bodyPr>
            <a:normAutofit fontScale="92500" lnSpcReduction="20000"/>
          </a:bodyPr>
          <a:lstStyle/>
          <a:p>
            <a:pPr lvl="0"/>
            <a:r>
              <a:rPr lang="en-US" dirty="0"/>
              <a:t>By using our project we can reduce the cost which is  </a:t>
            </a:r>
            <a:r>
              <a:rPr lang="en-US" dirty="0" smtClean="0"/>
              <a:t>used </a:t>
            </a:r>
            <a:r>
              <a:rPr lang="en-US" dirty="0"/>
              <a:t>for elections.</a:t>
            </a:r>
            <a:endParaRPr lang="en-IN" dirty="0"/>
          </a:p>
          <a:p>
            <a:pPr lvl="0"/>
            <a:r>
              <a:rPr lang="en-US" dirty="0"/>
              <a:t> This will become a corruption free voting system.</a:t>
            </a:r>
            <a:endParaRPr lang="en-IN" dirty="0"/>
          </a:p>
          <a:p>
            <a:pPr lvl="0"/>
            <a:r>
              <a:rPr lang="en-US" dirty="0"/>
              <a:t> No proxy voting</a:t>
            </a:r>
            <a:r>
              <a:rPr lang="en-US" dirty="0" smtClean="0"/>
              <a:t>.</a:t>
            </a:r>
          </a:p>
          <a:p>
            <a:pPr lvl="0"/>
            <a:r>
              <a:rPr lang="en-US" dirty="0" smtClean="0"/>
              <a:t>Huge amount of time can be saved by voting online.</a:t>
            </a:r>
            <a:endParaRPr lang="en-IN" dirty="0"/>
          </a:p>
          <a:p>
            <a:pPr lvl="0"/>
            <a:r>
              <a:rPr lang="en-US" dirty="0"/>
              <a:t>Secured voting with the One Time Password (OTP) to voters mobile.</a:t>
            </a:r>
            <a:endParaRPr lang="en-IN" dirty="0"/>
          </a:p>
          <a:p>
            <a:pPr lvl="0"/>
            <a:r>
              <a:rPr lang="en-US" dirty="0"/>
              <a:t>Fully secured with FINGER PRINT SCANNER &amp; RETINA SCANNER (OPTIONAL FOR FUTURE USE).</a:t>
            </a:r>
            <a:endParaRPr lang="en-IN" dirty="0"/>
          </a:p>
          <a:p>
            <a:endParaRPr lang="en-I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IN" dirty="0"/>
              <a:t/>
            </a:r>
            <a:br>
              <a:rPr lang="en-IN" dirty="0"/>
            </a:br>
            <a:r>
              <a:rPr lang="en-US" b="1" u="sng" dirty="0">
                <a:solidFill>
                  <a:srgbClr val="C00000"/>
                </a:solidFill>
              </a:rPr>
              <a:t>Disadvantages</a:t>
            </a:r>
            <a:r>
              <a:rPr lang="en-US" dirty="0"/>
              <a:t>:-</a:t>
            </a:r>
            <a:r>
              <a:rPr lang="en-IN" dirty="0"/>
              <a:t/>
            </a:r>
            <a:br>
              <a:rPr lang="en-IN" dirty="0"/>
            </a:br>
            <a:endParaRPr lang="en-IN" dirty="0"/>
          </a:p>
        </p:txBody>
      </p:sp>
      <p:sp>
        <p:nvSpPr>
          <p:cNvPr id="3" name="Content Placeholder 2"/>
          <p:cNvSpPr>
            <a:spLocks noGrp="1"/>
          </p:cNvSpPr>
          <p:nvPr>
            <p:ph idx="1"/>
          </p:nvPr>
        </p:nvSpPr>
        <p:spPr/>
        <p:txBody>
          <a:bodyPr/>
          <a:lstStyle/>
          <a:p>
            <a:pPr lvl="0"/>
            <a:r>
              <a:rPr lang="en-US" dirty="0" smtClean="0"/>
              <a:t>To </a:t>
            </a:r>
            <a:r>
              <a:rPr lang="en-US" dirty="0"/>
              <a:t>access </a:t>
            </a:r>
            <a:r>
              <a:rPr lang="en-US" dirty="0" smtClean="0"/>
              <a:t>this, </a:t>
            </a:r>
            <a:r>
              <a:rPr lang="en-US" dirty="0"/>
              <a:t>user must have internet </a:t>
            </a:r>
            <a:r>
              <a:rPr lang="en-US" dirty="0" smtClean="0"/>
              <a:t>facility.</a:t>
            </a:r>
          </a:p>
          <a:p>
            <a:pPr lvl="0"/>
            <a:r>
              <a:rPr lang="en-US" dirty="0" smtClean="0"/>
              <a:t>Should </a:t>
            </a:r>
            <a:r>
              <a:rPr lang="en-US" dirty="0"/>
              <a:t>have the knowledge of using web sites</a:t>
            </a:r>
            <a:r>
              <a:rPr lang="en-US" dirty="0" smtClean="0"/>
              <a:t>.</a:t>
            </a:r>
          </a:p>
          <a:p>
            <a:pPr lvl="0"/>
            <a:r>
              <a:rPr lang="en-IN" dirty="0" smtClean="0"/>
              <a:t>Should have mobile for receiving OTP.</a:t>
            </a:r>
          </a:p>
          <a:p>
            <a:pPr lvl="0"/>
            <a:r>
              <a:rPr lang="en-IN" dirty="0" smtClean="0"/>
              <a:t>The OTP can shared to anyone and miss voting can be done.</a:t>
            </a:r>
          </a:p>
          <a:p>
            <a:pPr lvl="0"/>
            <a:r>
              <a:rPr lang="en-IN" dirty="0" smtClean="0"/>
              <a:t>Secret voting cannot </a:t>
            </a:r>
            <a:r>
              <a:rPr lang="en-IN" smtClean="0"/>
              <a:t>be maintained. </a:t>
            </a:r>
            <a:endParaRPr lang="en-IN" dirty="0"/>
          </a:p>
          <a:p>
            <a:pPr>
              <a:buNone/>
            </a:pPr>
            <a:endParaRPr lang="en-IN"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C00000"/>
                </a:solidFill>
              </a:rPr>
              <a:t>Conclusion</a:t>
            </a:r>
            <a:r>
              <a:rPr lang="en-IN" dirty="0"/>
              <a:t/>
            </a:r>
            <a:br>
              <a:rPr lang="en-IN" dirty="0"/>
            </a:br>
            <a:r>
              <a:rPr lang="en-US" dirty="0"/>
              <a:t> </a:t>
            </a:r>
            <a:endParaRPr lang="en-IN" dirty="0"/>
          </a:p>
        </p:txBody>
      </p:sp>
      <p:sp>
        <p:nvSpPr>
          <p:cNvPr id="3" name="Content Placeholder 2"/>
          <p:cNvSpPr>
            <a:spLocks noGrp="1"/>
          </p:cNvSpPr>
          <p:nvPr>
            <p:ph idx="1"/>
          </p:nvPr>
        </p:nvSpPr>
        <p:spPr/>
        <p:txBody>
          <a:bodyPr/>
          <a:lstStyle/>
          <a:p>
            <a:r>
              <a:rPr lang="en-US" dirty="0"/>
              <a:t>By using this application election can be conducted with good percentage of voting </a:t>
            </a:r>
            <a:endParaRPr lang="en-US" dirty="0" smtClean="0"/>
          </a:p>
          <a:p>
            <a:r>
              <a:rPr lang="en-US" dirty="0" smtClean="0"/>
              <a:t>We </a:t>
            </a:r>
            <a:r>
              <a:rPr lang="en-US" dirty="0"/>
              <a:t>can involve </a:t>
            </a:r>
            <a:r>
              <a:rPr lang="en-US" dirty="0" smtClean="0"/>
              <a:t>more </a:t>
            </a:r>
            <a:r>
              <a:rPr lang="en-US" dirty="0"/>
              <a:t>number of citizens in voting </a:t>
            </a:r>
            <a:endParaRPr lang="en-US" dirty="0" smtClean="0"/>
          </a:p>
          <a:p>
            <a:r>
              <a:rPr lang="en-US" dirty="0" smtClean="0"/>
              <a:t>This provides </a:t>
            </a:r>
            <a:r>
              <a:rPr lang="en-US" dirty="0"/>
              <a:t>good results for elections. </a:t>
            </a:r>
            <a:endParaRPr lang="en-US" dirty="0" smtClean="0"/>
          </a:p>
          <a:p>
            <a:r>
              <a:rPr lang="en-US" b="1" dirty="0" smtClean="0"/>
              <a:t>MAIN AIM: No </a:t>
            </a:r>
            <a:r>
              <a:rPr lang="en-US" b="1" dirty="0"/>
              <a:t>one </a:t>
            </a:r>
            <a:r>
              <a:rPr lang="en-US" b="1" dirty="0" smtClean="0"/>
              <a:t>should </a:t>
            </a:r>
            <a:r>
              <a:rPr lang="en-US" b="1" dirty="0"/>
              <a:t>miss the elections in our country</a:t>
            </a:r>
            <a:r>
              <a:rPr lang="en-US" b="1" dirty="0" smtClean="0"/>
              <a:t>. And can be done with less cost, voter friendly and safely.</a:t>
            </a:r>
            <a:endParaRPr lang="en-IN"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solidFill>
                  <a:srgbClr val="C00000"/>
                </a:solidFill>
              </a:rPr>
              <a:t>Screen shots of the project</a:t>
            </a:r>
            <a:br>
              <a:rPr lang="en-IN" b="1" dirty="0" smtClean="0">
                <a:solidFill>
                  <a:srgbClr val="C00000"/>
                </a:solidFill>
              </a:rPr>
            </a:br>
            <a:r>
              <a:rPr lang="en-IN" b="1" dirty="0" smtClean="0">
                <a:solidFill>
                  <a:srgbClr val="C00000"/>
                </a:solidFill>
              </a:rPr>
              <a:t>main page</a:t>
            </a:r>
            <a:endParaRPr lang="en-IN" b="1" dirty="0">
              <a:solidFill>
                <a:srgbClr val="C00000"/>
              </a:solidFill>
            </a:endParaRPr>
          </a:p>
        </p:txBody>
      </p:sp>
      <p:pic>
        <p:nvPicPr>
          <p:cNvPr id="4" name="Content Placeholder 3"/>
          <p:cNvPicPr>
            <a:picLocks noGrp="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About us</a:t>
            </a:r>
            <a:endParaRPr lang="en-IN" b="1" dirty="0">
              <a:solidFill>
                <a:srgbClr val="C00000"/>
              </a:solidFill>
            </a:endParaRPr>
          </a:p>
        </p:txBody>
      </p:sp>
      <p:pic>
        <p:nvPicPr>
          <p:cNvPr id="4" name="Content Placeholder 3"/>
          <p:cNvPicPr>
            <a:picLocks noGrp="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About voting</a:t>
            </a:r>
            <a:endParaRPr lang="en-IN" b="1" dirty="0">
              <a:solidFill>
                <a:srgbClr val="C00000"/>
              </a:solidFill>
            </a:endParaRPr>
          </a:p>
        </p:txBody>
      </p:sp>
      <p:pic>
        <p:nvPicPr>
          <p:cNvPr id="4" name="Content Placeholder 3"/>
          <p:cNvPicPr>
            <a:picLocks noGrp="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Contact Us</a:t>
            </a:r>
            <a:endParaRPr lang="en-IN" b="1" dirty="0">
              <a:solidFill>
                <a:srgbClr val="C00000"/>
              </a:solidFill>
            </a:endParaRPr>
          </a:p>
        </p:txBody>
      </p:sp>
      <p:pic>
        <p:nvPicPr>
          <p:cNvPr id="4" name="Content Placeholder 3"/>
          <p:cNvPicPr>
            <a:picLocks noGrp="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b="1" u="sng" dirty="0" smtClean="0">
                <a:solidFill>
                  <a:srgbClr val="C00000"/>
                </a:solidFill>
              </a:rPr>
              <a:t/>
            </a:r>
            <a:br>
              <a:rPr lang="en-IN" b="1" u="sng" dirty="0" smtClean="0">
                <a:solidFill>
                  <a:srgbClr val="C00000"/>
                </a:solidFill>
              </a:rPr>
            </a:br>
            <a:r>
              <a:rPr lang="en-IN" b="1" u="sng" dirty="0" smtClean="0">
                <a:solidFill>
                  <a:srgbClr val="C00000"/>
                </a:solidFill>
              </a:rPr>
              <a:t/>
            </a:r>
            <a:br>
              <a:rPr lang="en-IN" b="1" u="sng" dirty="0" smtClean="0">
                <a:solidFill>
                  <a:srgbClr val="C00000"/>
                </a:solidFill>
              </a:rPr>
            </a:br>
            <a:r>
              <a:rPr lang="en-IN" b="1" u="sng" dirty="0">
                <a:solidFill>
                  <a:srgbClr val="C00000"/>
                </a:solidFill>
              </a:rPr>
              <a:t/>
            </a:r>
            <a:br>
              <a:rPr lang="en-IN" b="1" u="sng" dirty="0">
                <a:solidFill>
                  <a:srgbClr val="C00000"/>
                </a:solidFill>
              </a:rPr>
            </a:br>
            <a:r>
              <a:rPr lang="en-IN" b="1" u="sng" dirty="0" smtClean="0">
                <a:solidFill>
                  <a:srgbClr val="C00000"/>
                </a:solidFill>
              </a:rPr>
              <a:t/>
            </a:r>
            <a:br>
              <a:rPr lang="en-IN" b="1" u="sng" dirty="0" smtClean="0">
                <a:solidFill>
                  <a:srgbClr val="C00000"/>
                </a:solidFill>
              </a:rPr>
            </a:br>
            <a:endParaRPr lang="en-IN" b="1" u="sng" dirty="0">
              <a:solidFill>
                <a:srgbClr val="C00000"/>
              </a:solidFill>
            </a:endParaRPr>
          </a:p>
        </p:txBody>
      </p:sp>
      <p:sp>
        <p:nvSpPr>
          <p:cNvPr id="3" name="Subtitle 2"/>
          <p:cNvSpPr>
            <a:spLocks noGrp="1"/>
          </p:cNvSpPr>
          <p:nvPr>
            <p:ph type="subTitle" idx="1"/>
          </p:nvPr>
        </p:nvSpPr>
        <p:spPr>
          <a:xfrm>
            <a:off x="1371600" y="1214422"/>
            <a:ext cx="6400800" cy="4424378"/>
          </a:xfrm>
        </p:spPr>
        <p:txBody>
          <a:bodyPr/>
          <a:lstStyle/>
          <a:p>
            <a:endParaRPr lang="en-IN" b="1" u="sng" dirty="0" smtClean="0">
              <a:solidFill>
                <a:srgbClr val="C00000"/>
              </a:solidFill>
            </a:endParaRPr>
          </a:p>
          <a:p>
            <a:endParaRPr lang="en-IN" b="1" u="sng" dirty="0">
              <a:solidFill>
                <a:srgbClr val="C00000"/>
              </a:solidFill>
            </a:endParaRPr>
          </a:p>
          <a:p>
            <a:endParaRPr lang="en-IN" b="1" u="sng" dirty="0" smtClean="0">
              <a:solidFill>
                <a:srgbClr val="C00000"/>
              </a:solidFill>
            </a:endParaRPr>
          </a:p>
          <a:p>
            <a:r>
              <a:rPr lang="en-IN" sz="4400" b="1" u="sng" dirty="0" smtClean="0">
                <a:solidFill>
                  <a:srgbClr val="C00000"/>
                </a:solidFill>
              </a:rPr>
              <a:t>ONLINE VOTING SYSTEM</a:t>
            </a:r>
          </a:p>
          <a:p>
            <a:r>
              <a:rPr lang="en-IN" sz="4400" b="1" u="sng" dirty="0" smtClean="0">
                <a:solidFill>
                  <a:srgbClr val="C00000"/>
                </a:solidFill>
              </a:rPr>
              <a:t>(OVS)</a:t>
            </a:r>
            <a:endParaRPr lang="en-IN" sz="4400" dirty="0"/>
          </a:p>
        </p:txBody>
      </p:sp>
    </p:spTree>
  </p:cSld>
  <p:clrMapOvr>
    <a:masterClrMapping/>
  </p:clrMapOvr>
  <p:transition>
    <p:cut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Login page</a:t>
            </a:r>
            <a:endParaRPr lang="en-IN" b="1" dirty="0">
              <a:solidFill>
                <a:srgbClr val="C00000"/>
              </a:solidFill>
            </a:endParaRPr>
          </a:p>
        </p:txBody>
      </p:sp>
      <p:pic>
        <p:nvPicPr>
          <p:cNvPr id="7" name="Content Placeholder 6"/>
          <p:cNvPicPr>
            <a:picLocks noGrp="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Logging in as a admin</a:t>
            </a:r>
            <a:r>
              <a:rPr lang="en-IN" dirty="0" smtClean="0">
                <a:solidFill>
                  <a:srgbClr val="C00000"/>
                </a:solidFill>
              </a:rPr>
              <a:t> </a:t>
            </a:r>
            <a:endParaRPr lang="en-IN" dirty="0">
              <a:solidFill>
                <a:srgbClr val="C00000"/>
              </a:solidFill>
            </a:endParaRPr>
          </a:p>
        </p:txBody>
      </p:sp>
      <p:pic>
        <p:nvPicPr>
          <p:cNvPr id="4" name="Content Placeholder 3"/>
          <p:cNvPicPr>
            <a:picLocks noGrp="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solidFill>
                  <a:srgbClr val="C00000"/>
                </a:solidFill>
              </a:rPr>
              <a:t>If password or username </a:t>
            </a:r>
            <a:r>
              <a:rPr lang="en-IN" b="1" dirty="0" smtClean="0">
                <a:solidFill>
                  <a:srgbClr val="C00000"/>
                </a:solidFill>
              </a:rPr>
              <a:t>is incorrect </a:t>
            </a:r>
            <a:endParaRPr lang="en-IN" b="1" dirty="0">
              <a:solidFill>
                <a:srgbClr val="C00000"/>
              </a:solidFill>
            </a:endParaRPr>
          </a:p>
        </p:txBody>
      </p:sp>
      <p:pic>
        <p:nvPicPr>
          <p:cNvPr id="4" name="Content Placeholder 3"/>
          <p:cNvPicPr>
            <a:picLocks noGrp="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solidFill>
                  <a:srgbClr val="C00000"/>
                </a:solidFill>
              </a:rPr>
              <a:t>Re-entered the username and password</a:t>
            </a:r>
            <a:endParaRPr lang="en-IN" b="1" dirty="0">
              <a:solidFill>
                <a:srgbClr val="C00000"/>
              </a:solidFill>
            </a:endParaRPr>
          </a:p>
        </p:txBody>
      </p:sp>
      <p:pic>
        <p:nvPicPr>
          <p:cNvPr id="4" name="Content Placeholder 3"/>
          <p:cNvPicPr>
            <a:picLocks noGrp="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Logged in as a admin</a:t>
            </a:r>
            <a:endParaRPr lang="en-IN" b="1" dirty="0">
              <a:solidFill>
                <a:srgbClr val="C00000"/>
              </a:solidFill>
            </a:endParaRPr>
          </a:p>
        </p:txBody>
      </p:sp>
      <p:pic>
        <p:nvPicPr>
          <p:cNvPr id="4" name="Content Placeholder 3"/>
          <p:cNvPicPr>
            <a:picLocks noGrp="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Admin </a:t>
            </a:r>
            <a:r>
              <a:rPr lang="en-IN" b="1" dirty="0" smtClean="0">
                <a:solidFill>
                  <a:srgbClr val="C00000"/>
                </a:solidFill>
              </a:rPr>
              <a:t>Home page</a:t>
            </a:r>
            <a:r>
              <a:rPr lang="en-IN" dirty="0" smtClean="0">
                <a:solidFill>
                  <a:srgbClr val="C00000"/>
                </a:solidFill>
              </a:rPr>
              <a:t> </a:t>
            </a:r>
            <a:endParaRPr lang="en-IN" dirty="0">
              <a:solidFill>
                <a:srgbClr val="C00000"/>
              </a:solidFill>
            </a:endParaRPr>
          </a:p>
        </p:txBody>
      </p:sp>
      <p:pic>
        <p:nvPicPr>
          <p:cNvPr id="4" name="Content Placeholder 3"/>
          <p:cNvPicPr>
            <a:picLocks noGrp="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 Add voting information page</a:t>
            </a:r>
            <a:endParaRPr lang="en-IN" b="1" dirty="0">
              <a:solidFill>
                <a:srgbClr val="C00000"/>
              </a:solidFill>
            </a:endParaRPr>
          </a:p>
        </p:txBody>
      </p:sp>
      <p:pic>
        <p:nvPicPr>
          <p:cNvPr id="1026"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Filled the voter information</a:t>
            </a:r>
            <a:endParaRPr lang="en-IN" b="1" dirty="0">
              <a:solidFill>
                <a:srgbClr val="C00000"/>
              </a:solidFill>
            </a:endParaRPr>
          </a:p>
        </p:txBody>
      </p:sp>
      <p:pic>
        <p:nvPicPr>
          <p:cNvPr id="4098"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Voter registered successful</a:t>
            </a:r>
            <a:endParaRPr lang="en-IN" b="1" dirty="0">
              <a:solidFill>
                <a:srgbClr val="C00000"/>
              </a:solidFill>
            </a:endParaRPr>
          </a:p>
        </p:txBody>
      </p:sp>
      <p:pic>
        <p:nvPicPr>
          <p:cNvPr id="5122"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solidFill>
                  <a:srgbClr val="C00000"/>
                </a:solidFill>
              </a:rPr>
              <a:t>F</a:t>
            </a:r>
            <a:r>
              <a:rPr lang="en-IN" b="1" dirty="0" smtClean="0">
                <a:solidFill>
                  <a:srgbClr val="C00000"/>
                </a:solidFill>
              </a:rPr>
              <a:t>illing </a:t>
            </a:r>
            <a:r>
              <a:rPr lang="en-IN" b="1" dirty="0" smtClean="0">
                <a:solidFill>
                  <a:srgbClr val="C00000"/>
                </a:solidFill>
              </a:rPr>
              <a:t>T</a:t>
            </a:r>
            <a:r>
              <a:rPr lang="en-IN" b="1" dirty="0" smtClean="0">
                <a:solidFill>
                  <a:srgbClr val="C00000"/>
                </a:solidFill>
              </a:rPr>
              <a:t>he </a:t>
            </a:r>
            <a:r>
              <a:rPr lang="en-IN" b="1" dirty="0" smtClean="0">
                <a:solidFill>
                  <a:srgbClr val="C00000"/>
                </a:solidFill>
              </a:rPr>
              <a:t>V</a:t>
            </a:r>
            <a:r>
              <a:rPr lang="en-IN" b="1" dirty="0" smtClean="0">
                <a:solidFill>
                  <a:srgbClr val="C00000"/>
                </a:solidFill>
              </a:rPr>
              <a:t>oter </a:t>
            </a:r>
            <a:r>
              <a:rPr lang="en-IN" b="1" dirty="0" smtClean="0">
                <a:solidFill>
                  <a:srgbClr val="C00000"/>
                </a:solidFill>
              </a:rPr>
              <a:t>I</a:t>
            </a:r>
            <a:r>
              <a:rPr lang="en-IN" b="1" dirty="0" smtClean="0">
                <a:solidFill>
                  <a:srgbClr val="C00000"/>
                </a:solidFill>
              </a:rPr>
              <a:t>nfo </a:t>
            </a:r>
            <a:r>
              <a:rPr lang="en-IN" b="1" dirty="0" smtClean="0">
                <a:solidFill>
                  <a:srgbClr val="C00000"/>
                </a:solidFill>
              </a:rPr>
              <a:t>W</a:t>
            </a:r>
            <a:r>
              <a:rPr lang="en-IN" b="1" dirty="0" smtClean="0">
                <a:solidFill>
                  <a:srgbClr val="C00000"/>
                </a:solidFill>
              </a:rPr>
              <a:t>hich </a:t>
            </a:r>
            <a:r>
              <a:rPr lang="en-IN" b="1" dirty="0" smtClean="0">
                <a:solidFill>
                  <a:srgbClr val="C00000"/>
                </a:solidFill>
              </a:rPr>
              <a:t>I</a:t>
            </a:r>
            <a:r>
              <a:rPr lang="en-IN" b="1" dirty="0" smtClean="0">
                <a:solidFill>
                  <a:srgbClr val="C00000"/>
                </a:solidFill>
              </a:rPr>
              <a:t>s </a:t>
            </a:r>
            <a:r>
              <a:rPr lang="en-IN" b="1" dirty="0" smtClean="0">
                <a:solidFill>
                  <a:srgbClr val="C00000"/>
                </a:solidFill>
              </a:rPr>
              <a:t>A</a:t>
            </a:r>
            <a:r>
              <a:rPr lang="en-IN" b="1" dirty="0" smtClean="0">
                <a:solidFill>
                  <a:srgbClr val="C00000"/>
                </a:solidFill>
              </a:rPr>
              <a:t>lready Exist</a:t>
            </a:r>
            <a:endParaRPr lang="en-IN" b="1" dirty="0">
              <a:solidFill>
                <a:srgbClr val="C00000"/>
              </a:solidFill>
            </a:endParaRPr>
          </a:p>
        </p:txBody>
      </p:sp>
      <p:pic>
        <p:nvPicPr>
          <p:cNvPr id="6146"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u="sng" dirty="0" smtClean="0">
                <a:solidFill>
                  <a:srgbClr val="C00000"/>
                </a:solidFill>
              </a:rPr>
              <a:t>INDEX</a:t>
            </a:r>
            <a:endParaRPr lang="en-IN" b="1" i="1" u="sng" dirty="0">
              <a:solidFill>
                <a:srgbClr val="C00000"/>
              </a:solidFill>
            </a:endParaRPr>
          </a:p>
        </p:txBody>
      </p:sp>
      <p:sp>
        <p:nvSpPr>
          <p:cNvPr id="3" name="Content Placeholder 2"/>
          <p:cNvSpPr>
            <a:spLocks noGrp="1"/>
          </p:cNvSpPr>
          <p:nvPr>
            <p:ph idx="1"/>
          </p:nvPr>
        </p:nvSpPr>
        <p:spPr/>
        <p:txBody>
          <a:bodyPr>
            <a:normAutofit fontScale="55000" lnSpcReduction="20000"/>
          </a:bodyPr>
          <a:lstStyle/>
          <a:p>
            <a:pPr lvl="0"/>
            <a:r>
              <a:rPr lang="en-US" sz="5200" b="1" dirty="0" smtClean="0"/>
              <a:t>Introduction</a:t>
            </a:r>
          </a:p>
          <a:p>
            <a:pPr lvl="0"/>
            <a:r>
              <a:rPr lang="en-US" sz="5200" b="1" dirty="0" smtClean="0"/>
              <a:t>Objective </a:t>
            </a:r>
            <a:r>
              <a:rPr lang="en-US" sz="5200" b="1" dirty="0"/>
              <a:t>of Project</a:t>
            </a:r>
            <a:endParaRPr lang="en-IN" sz="5200" b="1" dirty="0"/>
          </a:p>
          <a:p>
            <a:pPr lvl="0"/>
            <a:r>
              <a:rPr lang="en-US" sz="5200" b="1" dirty="0" smtClean="0"/>
              <a:t>Software  Requirements</a:t>
            </a:r>
          </a:p>
          <a:p>
            <a:pPr lvl="0"/>
            <a:r>
              <a:rPr lang="en-US" sz="5200" b="1" dirty="0" smtClean="0"/>
              <a:t>Hardware Requirements</a:t>
            </a:r>
            <a:endParaRPr lang="en-IN" sz="5200" b="1" dirty="0" smtClean="0"/>
          </a:p>
          <a:p>
            <a:r>
              <a:rPr lang="en-US" sz="5200" b="1" dirty="0" smtClean="0"/>
              <a:t>Old Methods Of Voting</a:t>
            </a:r>
            <a:endParaRPr lang="en-IN" sz="5200" b="1" dirty="0" smtClean="0"/>
          </a:p>
          <a:p>
            <a:pPr lvl="0"/>
            <a:r>
              <a:rPr lang="en-US" sz="5200" b="1" dirty="0" smtClean="0"/>
              <a:t>Problems with Existing Voting Registration System</a:t>
            </a:r>
          </a:p>
          <a:p>
            <a:pPr lvl="0"/>
            <a:r>
              <a:rPr lang="en-US" sz="5200" b="1" dirty="0" smtClean="0"/>
              <a:t>Proposed </a:t>
            </a:r>
            <a:r>
              <a:rPr lang="en-US" sz="5200" b="1" dirty="0"/>
              <a:t>system</a:t>
            </a:r>
            <a:endParaRPr lang="en-IN" sz="5200" b="1" dirty="0"/>
          </a:p>
          <a:p>
            <a:pPr lvl="0"/>
            <a:r>
              <a:rPr lang="en-US" sz="5200" b="1" dirty="0" smtClean="0"/>
              <a:t>Security </a:t>
            </a:r>
            <a:r>
              <a:rPr lang="en-US" sz="5200" b="1" dirty="0"/>
              <a:t>Issues Of Online </a:t>
            </a:r>
            <a:r>
              <a:rPr lang="en-US" sz="5200" b="1" dirty="0" smtClean="0"/>
              <a:t>Voting</a:t>
            </a:r>
          </a:p>
          <a:p>
            <a:pPr lvl="0"/>
            <a:r>
              <a:rPr lang="en-US" sz="5200" b="1" dirty="0" smtClean="0"/>
              <a:t>Advantages and disadvantages</a:t>
            </a:r>
            <a:endParaRPr lang="en-IN" sz="5200" b="1" dirty="0"/>
          </a:p>
          <a:p>
            <a:pPr lvl="0"/>
            <a:r>
              <a:rPr lang="en-US" sz="5200" b="1" dirty="0" smtClean="0"/>
              <a:t>Conclusion</a:t>
            </a:r>
            <a:endParaRPr lang="en-IN" sz="5200" b="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C00000"/>
                </a:solidFill>
              </a:rPr>
              <a:t>Already Exists</a:t>
            </a:r>
            <a:endParaRPr lang="en-IN" dirty="0">
              <a:solidFill>
                <a:srgbClr val="C00000"/>
              </a:solidFill>
            </a:endParaRPr>
          </a:p>
        </p:txBody>
      </p:sp>
      <p:pic>
        <p:nvPicPr>
          <p:cNvPr id="7170"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Add Candidate Info</a:t>
            </a:r>
            <a:endParaRPr lang="en-IN" b="1" dirty="0">
              <a:solidFill>
                <a:srgbClr val="C00000"/>
              </a:solidFill>
            </a:endParaRPr>
          </a:p>
        </p:txBody>
      </p:sp>
      <p:pic>
        <p:nvPicPr>
          <p:cNvPr id="8194"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C00000"/>
                </a:solidFill>
              </a:rPr>
              <a:t>Filled the candidate info</a:t>
            </a:r>
            <a:endParaRPr lang="en-IN" dirty="0">
              <a:solidFill>
                <a:srgbClr val="C00000"/>
              </a:solidFill>
            </a:endParaRPr>
          </a:p>
        </p:txBody>
      </p:sp>
      <p:pic>
        <p:nvPicPr>
          <p:cNvPr id="9218"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Successfully registered</a:t>
            </a:r>
            <a:endParaRPr lang="en-IN" b="1" dirty="0">
              <a:solidFill>
                <a:srgbClr val="C00000"/>
              </a:solidFill>
            </a:endParaRPr>
          </a:p>
        </p:txBody>
      </p:sp>
      <p:pic>
        <p:nvPicPr>
          <p:cNvPr id="10242"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Add ward-details</a:t>
            </a:r>
            <a:endParaRPr lang="en-IN" b="1" dirty="0">
              <a:solidFill>
                <a:srgbClr val="C00000"/>
              </a:solidFill>
            </a:endParaRPr>
          </a:p>
        </p:txBody>
      </p:sp>
      <p:pic>
        <p:nvPicPr>
          <p:cNvPr id="11266"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Filled </a:t>
            </a:r>
            <a:r>
              <a:rPr lang="en-IN" b="1" dirty="0" smtClean="0">
                <a:solidFill>
                  <a:srgbClr val="C00000"/>
                </a:solidFill>
              </a:rPr>
              <a:t>T</a:t>
            </a:r>
            <a:r>
              <a:rPr lang="en-IN" b="1" dirty="0" smtClean="0">
                <a:solidFill>
                  <a:srgbClr val="C00000"/>
                </a:solidFill>
              </a:rPr>
              <a:t>he Ward-Details</a:t>
            </a:r>
            <a:endParaRPr lang="en-IN" b="1" dirty="0">
              <a:solidFill>
                <a:srgbClr val="C00000"/>
              </a:solidFill>
            </a:endParaRPr>
          </a:p>
        </p:txBody>
      </p:sp>
      <p:pic>
        <p:nvPicPr>
          <p:cNvPr id="12290"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New ward registered </a:t>
            </a:r>
            <a:endParaRPr lang="en-IN" dirty="0"/>
          </a:p>
        </p:txBody>
      </p:sp>
      <p:pic>
        <p:nvPicPr>
          <p:cNvPr id="13314"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Poll details</a:t>
            </a:r>
            <a:endParaRPr lang="en-IN" dirty="0"/>
          </a:p>
        </p:txBody>
      </p:sp>
      <p:pic>
        <p:nvPicPr>
          <p:cNvPr id="14338"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Check result</a:t>
            </a:r>
            <a:endParaRPr lang="en-IN" b="1" dirty="0">
              <a:solidFill>
                <a:srgbClr val="C00000"/>
              </a:solidFill>
            </a:endParaRPr>
          </a:p>
        </p:txBody>
      </p:sp>
      <p:pic>
        <p:nvPicPr>
          <p:cNvPr id="15362"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Change password</a:t>
            </a:r>
            <a:endParaRPr lang="en-IN" b="1" dirty="0">
              <a:solidFill>
                <a:srgbClr val="C00000"/>
              </a:solidFill>
            </a:endParaRPr>
          </a:p>
        </p:txBody>
      </p:sp>
      <p:pic>
        <p:nvPicPr>
          <p:cNvPr id="16386"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i="1" u="sng" dirty="0" smtClean="0">
                <a:solidFill>
                  <a:srgbClr val="C00000"/>
                </a:solidFill>
              </a:rPr>
              <a:t>INTRODUCTION TO ONLINE VOTING SYSTEM(OVS)</a:t>
            </a:r>
            <a:endParaRPr lang="en-IN" b="1" i="1" u="sng" dirty="0">
              <a:solidFill>
                <a:srgbClr val="C00000"/>
              </a:solidFill>
            </a:endParaRPr>
          </a:p>
        </p:txBody>
      </p:sp>
      <p:sp>
        <p:nvSpPr>
          <p:cNvPr id="3" name="Content Placeholder 2"/>
          <p:cNvSpPr>
            <a:spLocks noGrp="1"/>
          </p:cNvSpPr>
          <p:nvPr>
            <p:ph idx="1"/>
          </p:nvPr>
        </p:nvSpPr>
        <p:spPr/>
        <p:txBody>
          <a:bodyPr>
            <a:noAutofit/>
          </a:bodyPr>
          <a:lstStyle/>
          <a:p>
            <a:r>
              <a:rPr lang="en-US" sz="2000" b="1" dirty="0"/>
              <a:t>“ONLINE VOTING SYSTEM” is an online voting technique. In this system people who have citizenship of INDIA and whose age is above 18 years and any sex can cast the vote online without going to any physical polling station. There is a database which is maintained in which all the names of voters with complete information are stored</a:t>
            </a:r>
            <a:r>
              <a:rPr lang="en-US" sz="2000" b="1" dirty="0" smtClean="0"/>
              <a:t>.</a:t>
            </a:r>
          </a:p>
          <a:p>
            <a:endParaRPr lang="en-US" sz="2000" b="1" dirty="0" smtClean="0"/>
          </a:p>
          <a:p>
            <a:r>
              <a:rPr lang="en-US" sz="2000" b="1" dirty="0" smtClean="0"/>
              <a:t>Registration </a:t>
            </a:r>
            <a:r>
              <a:rPr lang="en-US" sz="2000" b="1" dirty="0"/>
              <a:t>is mainly done by the system administrator for security reasons. The system Administrator registers the voters on a special site of the system visited by him only by simply filling a registration form to register voter</a:t>
            </a:r>
            <a:r>
              <a:rPr lang="en-US" sz="2000" b="1" dirty="0" smtClean="0"/>
              <a:t>.</a:t>
            </a:r>
          </a:p>
          <a:p>
            <a:endParaRPr lang="en-US" sz="2000" b="1" dirty="0" smtClean="0"/>
          </a:p>
          <a:p>
            <a:r>
              <a:rPr lang="en-US" sz="2000" b="1" dirty="0" smtClean="0"/>
              <a:t>After </a:t>
            </a:r>
            <a:r>
              <a:rPr lang="en-US" sz="2000" b="1" dirty="0"/>
              <a:t>registration,  the  voter  is  assigned  a  secret  Voter  ID with  which  he/she  can  use to  log  into  the  system  and  enjoy  services provided  by  the  system  such  as  voting.  If invalid/wrong details are submitted, then the citizen is not registered to vote.</a:t>
            </a:r>
            <a:endParaRPr lang="en-IN" sz="2000" b="1" dirty="0"/>
          </a:p>
          <a:p>
            <a:endParaRPr lang="en-IN" sz="165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Password changed</a:t>
            </a:r>
            <a:endParaRPr lang="en-IN" dirty="0"/>
          </a:p>
        </p:txBody>
      </p:sp>
      <p:pic>
        <p:nvPicPr>
          <p:cNvPr id="17410"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solidFill>
                  <a:srgbClr val="C00000"/>
                </a:solidFill>
              </a:rPr>
              <a:t>Successfully changed the password</a:t>
            </a:r>
            <a:endParaRPr lang="en-IN" b="1" dirty="0">
              <a:solidFill>
                <a:srgbClr val="C00000"/>
              </a:solidFill>
            </a:endParaRPr>
          </a:p>
        </p:txBody>
      </p:sp>
      <p:pic>
        <p:nvPicPr>
          <p:cNvPr id="18434"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Register of the voter</a:t>
            </a:r>
            <a:endParaRPr lang="en-IN" dirty="0"/>
          </a:p>
        </p:txBody>
      </p:sp>
      <p:pic>
        <p:nvPicPr>
          <p:cNvPr id="19458"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Filled the voter registered page</a:t>
            </a:r>
            <a:endParaRPr lang="en-IN" dirty="0"/>
          </a:p>
        </p:txBody>
      </p:sp>
      <p:pic>
        <p:nvPicPr>
          <p:cNvPr id="20482"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Steps to verification the register the voter</a:t>
            </a:r>
            <a:endParaRPr lang="en-IN" dirty="0"/>
          </a:p>
        </p:txBody>
      </p:sp>
      <p:pic>
        <p:nvPicPr>
          <p:cNvPr id="21506"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Entering the OTP </a:t>
            </a:r>
            <a:endParaRPr lang="en-IN" b="1" dirty="0">
              <a:solidFill>
                <a:srgbClr val="C00000"/>
              </a:solidFill>
            </a:endParaRPr>
          </a:p>
        </p:txBody>
      </p:sp>
      <p:pic>
        <p:nvPicPr>
          <p:cNvPr id="22530"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Entered opt</a:t>
            </a:r>
            <a:endParaRPr lang="en-IN" b="1" dirty="0">
              <a:solidFill>
                <a:srgbClr val="C00000"/>
              </a:solidFill>
            </a:endParaRPr>
          </a:p>
        </p:txBody>
      </p:sp>
      <p:pic>
        <p:nvPicPr>
          <p:cNvPr id="23554"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Logging in as voter</a:t>
            </a:r>
            <a:endParaRPr lang="en-IN" dirty="0"/>
          </a:p>
        </p:txBody>
      </p:sp>
      <p:pic>
        <p:nvPicPr>
          <p:cNvPr id="24578"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solidFill>
                  <a:srgbClr val="C00000"/>
                </a:solidFill>
              </a:rPr>
              <a:t>If we entered incorrect username and password</a:t>
            </a:r>
            <a:endParaRPr lang="en-IN" b="1" dirty="0">
              <a:solidFill>
                <a:srgbClr val="C00000"/>
              </a:solidFill>
            </a:endParaRPr>
          </a:p>
        </p:txBody>
      </p:sp>
      <p:pic>
        <p:nvPicPr>
          <p:cNvPr id="25602"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solidFill>
                  <a:srgbClr val="C00000"/>
                </a:solidFill>
              </a:rPr>
              <a:t>Renter the username and password</a:t>
            </a:r>
            <a:endParaRPr lang="en-IN" b="1" dirty="0">
              <a:solidFill>
                <a:srgbClr val="C00000"/>
              </a:solidFill>
            </a:endParaRPr>
          </a:p>
        </p:txBody>
      </p:sp>
      <p:pic>
        <p:nvPicPr>
          <p:cNvPr id="4"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OBJECTIVE OF PROJECT</a:t>
            </a:r>
            <a:endParaRPr lang="en-IN" dirty="0">
              <a:solidFill>
                <a:srgbClr val="C00000"/>
              </a:solidFill>
            </a:endParaRPr>
          </a:p>
        </p:txBody>
      </p:sp>
      <p:sp>
        <p:nvSpPr>
          <p:cNvPr id="3" name="Content Placeholder 2"/>
          <p:cNvSpPr>
            <a:spLocks noGrp="1"/>
          </p:cNvSpPr>
          <p:nvPr>
            <p:ph idx="1"/>
          </p:nvPr>
        </p:nvSpPr>
        <p:spPr/>
        <p:txBody>
          <a:bodyPr>
            <a:normAutofit/>
          </a:bodyPr>
          <a:lstStyle/>
          <a:p>
            <a:pPr>
              <a:buNone/>
            </a:pPr>
            <a:r>
              <a:rPr lang="en-US" b="1" dirty="0"/>
              <a:t>The specific objectives of the project include:</a:t>
            </a:r>
            <a:endParaRPr lang="en-IN" dirty="0"/>
          </a:p>
          <a:p>
            <a:pPr lvl="0"/>
            <a:r>
              <a:rPr lang="en-US" dirty="0"/>
              <a:t>Reviewing the existing/current voting process or approach in INDIA;</a:t>
            </a:r>
            <a:endParaRPr lang="en-IN" dirty="0"/>
          </a:p>
          <a:p>
            <a:pPr lvl="0"/>
            <a:r>
              <a:rPr lang="en-US" dirty="0" smtClean="0"/>
              <a:t>Implementing  </a:t>
            </a:r>
            <a:r>
              <a:rPr lang="en-US" dirty="0"/>
              <a:t>an automated/online voting system;</a:t>
            </a:r>
            <a:endParaRPr lang="en-IN" dirty="0"/>
          </a:p>
          <a:p>
            <a:pPr lvl="0"/>
            <a:r>
              <a:rPr lang="en-US" dirty="0"/>
              <a:t>Validating the system to ensure that only legible voters are allowed to vote. </a:t>
            </a:r>
            <a:endParaRPr lang="en-US" dirty="0" smtClean="0"/>
          </a:p>
          <a:p>
            <a:pPr lvl="0">
              <a:buNone/>
            </a:pPr>
            <a:endParaRPr lang="en-IN" dirty="0"/>
          </a:p>
          <a:p>
            <a:pPr>
              <a:buNone/>
            </a:pPr>
            <a:endParaRPr lang="en-IN"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Logging in as voter</a:t>
            </a:r>
            <a:endParaRPr lang="en-IN" dirty="0"/>
          </a:p>
        </p:txBody>
      </p:sp>
      <p:pic>
        <p:nvPicPr>
          <p:cNvPr id="4"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Logged in as voter</a:t>
            </a:r>
            <a:endParaRPr lang="en-IN" dirty="0"/>
          </a:p>
        </p:txBody>
      </p:sp>
      <p:pic>
        <p:nvPicPr>
          <p:cNvPr id="26626"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Voter home page</a:t>
            </a:r>
            <a:endParaRPr lang="en-IN" b="1" dirty="0"/>
          </a:p>
        </p:txBody>
      </p:sp>
      <p:pic>
        <p:nvPicPr>
          <p:cNvPr id="27650"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Ward details of voter</a:t>
            </a:r>
            <a:endParaRPr lang="en-IN" dirty="0"/>
          </a:p>
        </p:txBody>
      </p:sp>
      <p:pic>
        <p:nvPicPr>
          <p:cNvPr id="28674"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Poll details</a:t>
            </a:r>
            <a:endParaRPr lang="en-IN" dirty="0"/>
          </a:p>
        </p:txBody>
      </p:sp>
      <p:pic>
        <p:nvPicPr>
          <p:cNvPr id="29698"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Insert candidate details</a:t>
            </a:r>
            <a:endParaRPr lang="en-IN" dirty="0"/>
          </a:p>
        </p:txBody>
      </p:sp>
      <p:pic>
        <p:nvPicPr>
          <p:cNvPr id="30723" name="Picture 3"/>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Candidates details</a:t>
            </a:r>
            <a:endParaRPr lang="en-IN" dirty="0"/>
          </a:p>
        </p:txBody>
      </p:sp>
      <p:pic>
        <p:nvPicPr>
          <p:cNvPr id="31746"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Apply vote</a:t>
            </a:r>
            <a:endParaRPr lang="en-IN" dirty="0"/>
          </a:p>
        </p:txBody>
      </p:sp>
      <p:pic>
        <p:nvPicPr>
          <p:cNvPr id="32770"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Voting process</a:t>
            </a:r>
            <a:endParaRPr lang="en-IN" dirty="0"/>
          </a:p>
        </p:txBody>
      </p:sp>
      <p:pic>
        <p:nvPicPr>
          <p:cNvPr id="35842"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Check result</a:t>
            </a:r>
            <a:endParaRPr lang="en-IN" dirty="0"/>
          </a:p>
        </p:txBody>
      </p:sp>
      <p:pic>
        <p:nvPicPr>
          <p:cNvPr id="33794"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rgbClr val="C00000"/>
                </a:solidFill>
              </a:rPr>
              <a:t>SOFTWARE REQUIREMENTS</a:t>
            </a:r>
            <a:endParaRPr lang="en-IN" u="sng" dirty="0">
              <a:solidFill>
                <a:srgbClr val="C00000"/>
              </a:solidFill>
            </a:endParaRPr>
          </a:p>
        </p:txBody>
      </p:sp>
      <p:sp>
        <p:nvSpPr>
          <p:cNvPr id="3" name="Content Placeholder 2"/>
          <p:cNvSpPr>
            <a:spLocks noGrp="1"/>
          </p:cNvSpPr>
          <p:nvPr>
            <p:ph idx="1"/>
          </p:nvPr>
        </p:nvSpPr>
        <p:spPr/>
        <p:txBody>
          <a:bodyPr>
            <a:normAutofit/>
          </a:bodyPr>
          <a:lstStyle/>
          <a:p>
            <a:pPr lvl="0"/>
            <a:r>
              <a:rPr lang="en-US" b="1" dirty="0"/>
              <a:t>MYSQL </a:t>
            </a:r>
            <a:r>
              <a:rPr lang="en-US" b="1" dirty="0" smtClean="0"/>
              <a:t>DBMS.</a:t>
            </a:r>
          </a:p>
          <a:p>
            <a:pPr lvl="0"/>
            <a:r>
              <a:rPr lang="en-US" b="1" dirty="0" smtClean="0"/>
              <a:t>Testing- </a:t>
            </a:r>
            <a:r>
              <a:rPr lang="en-US" dirty="0"/>
              <a:t>is done via WAMPSERVER.</a:t>
            </a:r>
            <a:endParaRPr lang="en-IN" dirty="0"/>
          </a:p>
          <a:p>
            <a:pPr lvl="0"/>
            <a:r>
              <a:rPr lang="en-US" b="1" dirty="0"/>
              <a:t>Web </a:t>
            </a:r>
            <a:r>
              <a:rPr lang="en-US" b="1" dirty="0" smtClean="0"/>
              <a:t>browsers.</a:t>
            </a:r>
          </a:p>
          <a:p>
            <a:pPr lvl="0"/>
            <a:r>
              <a:rPr lang="en-US" b="1" dirty="0" smtClean="0"/>
              <a:t>Adobe Dreamweaver CS3.</a:t>
            </a:r>
            <a:endParaRPr lang="en-IN"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t>
            </a:r>
            <a:r>
              <a:rPr lang="en-IN" dirty="0" smtClean="0"/>
              <a:t>esults</a:t>
            </a:r>
            <a:endParaRPr lang="en-IN" dirty="0"/>
          </a:p>
        </p:txBody>
      </p:sp>
      <p:pic>
        <p:nvPicPr>
          <p:cNvPr id="34818"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THANK YOU</a:t>
            </a:r>
            <a:endParaRPr lang="en-IN" dirty="0"/>
          </a:p>
        </p:txBody>
      </p:sp>
      <p:sp>
        <p:nvSpPr>
          <p:cNvPr id="3" name="Content Placeholder 2"/>
          <p:cNvSpPr>
            <a:spLocks noGrp="1"/>
          </p:cNvSpPr>
          <p:nvPr>
            <p:ph idx="1"/>
          </p:nvPr>
        </p:nvSpPr>
        <p:spPr/>
        <p:txBody>
          <a:bodyPr/>
          <a:lstStyle/>
          <a:p>
            <a:pPr>
              <a:buNone/>
            </a:pPr>
            <a:endParaRPr lang="en-IN" dirty="0" smtClean="0"/>
          </a:p>
          <a:p>
            <a:pPr algn="just">
              <a:buNone/>
            </a:pPr>
            <a:endParaRPr lang="en-IN" dirty="0" smtClean="0"/>
          </a:p>
          <a:p>
            <a:pPr algn="just">
              <a:buNone/>
            </a:pPr>
            <a:endParaRPr lang="en-IN" dirty="0" smtClean="0"/>
          </a:p>
          <a:p>
            <a:pPr algn="just">
              <a:buNone/>
            </a:pPr>
            <a:r>
              <a:rPr lang="en-IN" dirty="0" smtClean="0"/>
              <a:t>                                  </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C00000"/>
                </a:solidFill>
              </a:rPr>
              <a:t>HARDWARE REQUIREMENTS:</a:t>
            </a:r>
            <a:r>
              <a:rPr lang="en-IN" dirty="0">
                <a:solidFill>
                  <a:srgbClr val="C00000"/>
                </a:solidFill>
              </a:rPr>
              <a:t/>
            </a:r>
            <a:br>
              <a:rPr lang="en-IN" dirty="0">
                <a:solidFill>
                  <a:srgbClr val="C00000"/>
                </a:solidFill>
              </a:rPr>
            </a:br>
            <a:endParaRPr lang="en-IN" dirty="0">
              <a:solidFill>
                <a:srgbClr val="C00000"/>
              </a:solidFill>
            </a:endParaRPr>
          </a:p>
        </p:txBody>
      </p:sp>
      <p:sp>
        <p:nvSpPr>
          <p:cNvPr id="3" name="Content Placeholder 2"/>
          <p:cNvSpPr>
            <a:spLocks noGrp="1"/>
          </p:cNvSpPr>
          <p:nvPr>
            <p:ph idx="1"/>
          </p:nvPr>
        </p:nvSpPr>
        <p:spPr/>
        <p:txBody>
          <a:bodyPr>
            <a:normAutofit/>
          </a:bodyPr>
          <a:lstStyle/>
          <a:p>
            <a:pPr lvl="0"/>
            <a:r>
              <a:rPr lang="en-US" b="1" dirty="0"/>
              <a:t>Microsoft Windows XP Professional </a:t>
            </a:r>
            <a:r>
              <a:rPr lang="en-US" b="1" dirty="0" smtClean="0"/>
              <a:t>: </a:t>
            </a:r>
            <a:r>
              <a:rPr lang="en-US" sz="2800" dirty="0" smtClean="0"/>
              <a:t>Packs like SP3/Vista SP1/ 7 /8/ 10.</a:t>
            </a:r>
            <a:endParaRPr lang="en-IN" sz="2800" dirty="0"/>
          </a:p>
          <a:p>
            <a:pPr>
              <a:buNone/>
            </a:pPr>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C00000"/>
                </a:solidFill>
              </a:rPr>
              <a:t>OLD METHODS OF VOTING</a:t>
            </a:r>
            <a:r>
              <a:rPr lang="en-IN" b="1" u="sng" dirty="0" smtClean="0">
                <a:solidFill>
                  <a:srgbClr val="C00000"/>
                </a:solidFill>
              </a:rPr>
              <a:t/>
            </a:r>
            <a:br>
              <a:rPr lang="en-IN" b="1" u="sng" dirty="0" smtClean="0">
                <a:solidFill>
                  <a:srgbClr val="C00000"/>
                </a:solidFill>
              </a:rPr>
            </a:br>
            <a:endParaRPr lang="en-IN" b="1" u="sng" dirty="0">
              <a:solidFill>
                <a:srgbClr val="C00000"/>
              </a:solidFill>
            </a:endParaRPr>
          </a:p>
        </p:txBody>
      </p:sp>
      <p:sp>
        <p:nvSpPr>
          <p:cNvPr id="3" name="Content Placeholder 2"/>
          <p:cNvSpPr>
            <a:spLocks noGrp="1"/>
          </p:cNvSpPr>
          <p:nvPr>
            <p:ph idx="1"/>
          </p:nvPr>
        </p:nvSpPr>
        <p:spPr>
          <a:xfrm>
            <a:off x="457200" y="1600200"/>
            <a:ext cx="8229600" cy="4829196"/>
          </a:xfrm>
        </p:spPr>
        <p:txBody>
          <a:bodyPr>
            <a:normAutofit/>
          </a:bodyPr>
          <a:lstStyle/>
          <a:p>
            <a:pPr lvl="0"/>
            <a:r>
              <a:rPr lang="en-US" b="1" dirty="0"/>
              <a:t>Paper-based </a:t>
            </a:r>
            <a:r>
              <a:rPr lang="en-US" b="1" dirty="0" smtClean="0"/>
              <a:t>voting</a:t>
            </a:r>
            <a:endParaRPr lang="en-IN" dirty="0"/>
          </a:p>
          <a:p>
            <a:pPr lvl="0"/>
            <a:r>
              <a:rPr lang="en-US" b="1" dirty="0"/>
              <a:t>Lever voting </a:t>
            </a:r>
            <a:r>
              <a:rPr lang="en-US" b="1" dirty="0" smtClean="0"/>
              <a:t>machine</a:t>
            </a:r>
          </a:p>
          <a:p>
            <a:pPr lvl="0"/>
            <a:r>
              <a:rPr lang="en-US" b="1" dirty="0" smtClean="0"/>
              <a:t>Direct </a:t>
            </a:r>
            <a:r>
              <a:rPr lang="en-US" b="1" dirty="0"/>
              <a:t>recording electronic voting </a:t>
            </a:r>
            <a:r>
              <a:rPr lang="en-US" b="1" dirty="0" smtClean="0"/>
              <a:t>machine</a:t>
            </a:r>
            <a:endParaRPr lang="en-IN" dirty="0"/>
          </a:p>
          <a:p>
            <a:pPr lvl="0"/>
            <a:r>
              <a:rPr lang="en-US" b="1" dirty="0"/>
              <a:t>Punch </a:t>
            </a:r>
            <a:r>
              <a:rPr lang="en-US" b="1" dirty="0" smtClean="0"/>
              <a:t>card</a:t>
            </a:r>
            <a:endParaRPr lang="en-IN" dirty="0"/>
          </a:p>
          <a:p>
            <a:pPr lvl="0"/>
            <a:r>
              <a:rPr lang="en-US" b="1" dirty="0"/>
              <a:t>Optical voting </a:t>
            </a:r>
            <a:r>
              <a:rPr lang="en-US" b="1" dirty="0" smtClean="0"/>
              <a:t>machine</a:t>
            </a:r>
            <a:endParaRPr lang="en-I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u="sng" dirty="0" smtClean="0">
                <a:solidFill>
                  <a:srgbClr val="C00000"/>
                </a:solidFill>
              </a:rPr>
              <a:t/>
            </a:r>
            <a:br>
              <a:rPr lang="en-US" b="1" u="sng" dirty="0" smtClean="0">
                <a:solidFill>
                  <a:srgbClr val="C00000"/>
                </a:solidFill>
              </a:rPr>
            </a:br>
            <a:r>
              <a:rPr lang="en-US" b="1" u="sng" dirty="0" smtClean="0">
                <a:solidFill>
                  <a:srgbClr val="C00000"/>
                </a:solidFill>
              </a:rPr>
              <a:t>Problems with Existing Voting Registration System</a:t>
            </a:r>
            <a:r>
              <a:rPr lang="en-IN" b="1" u="sng" dirty="0" smtClean="0">
                <a:solidFill>
                  <a:srgbClr val="C00000"/>
                </a:solidFill>
              </a:rPr>
              <a:t/>
            </a:r>
            <a:br>
              <a:rPr lang="en-IN" b="1" u="sng" dirty="0" smtClean="0">
                <a:solidFill>
                  <a:srgbClr val="C00000"/>
                </a:solidFill>
              </a:rPr>
            </a:br>
            <a:endParaRPr lang="en-IN" u="sng" dirty="0">
              <a:solidFill>
                <a:srgbClr val="C00000"/>
              </a:solidFill>
            </a:endParaRPr>
          </a:p>
        </p:txBody>
      </p:sp>
      <p:sp>
        <p:nvSpPr>
          <p:cNvPr id="3" name="Content Placeholder 2"/>
          <p:cNvSpPr>
            <a:spLocks noGrp="1"/>
          </p:cNvSpPr>
          <p:nvPr>
            <p:ph idx="1"/>
          </p:nvPr>
        </p:nvSpPr>
        <p:spPr/>
        <p:txBody>
          <a:bodyPr/>
          <a:lstStyle/>
          <a:p>
            <a:r>
              <a:rPr lang="en-US" b="1" dirty="0"/>
              <a:t>Expensive and Time </a:t>
            </a:r>
            <a:r>
              <a:rPr lang="en-US" b="1" dirty="0" smtClean="0"/>
              <a:t>consuming,</a:t>
            </a:r>
          </a:p>
          <a:p>
            <a:r>
              <a:rPr lang="en-US" b="1" dirty="0"/>
              <a:t>Too much paper </a:t>
            </a:r>
            <a:r>
              <a:rPr lang="en-US" b="1" dirty="0" smtClean="0"/>
              <a:t>work,</a:t>
            </a:r>
          </a:p>
          <a:p>
            <a:r>
              <a:rPr lang="en-US" b="1" dirty="0"/>
              <a:t>Errors during data </a:t>
            </a:r>
            <a:r>
              <a:rPr lang="en-US" b="1" dirty="0" smtClean="0"/>
              <a:t>entry,</a:t>
            </a:r>
          </a:p>
          <a:p>
            <a:r>
              <a:rPr lang="en-US" b="1" dirty="0"/>
              <a:t>Loss of registration </a:t>
            </a:r>
            <a:r>
              <a:rPr lang="en-US" b="1" dirty="0" smtClean="0"/>
              <a:t>forms,</a:t>
            </a:r>
          </a:p>
          <a:p>
            <a:r>
              <a:rPr lang="en-US" b="1" dirty="0"/>
              <a:t>Short time provided to view the voter </a:t>
            </a:r>
            <a:r>
              <a:rPr lang="en-US" b="1" dirty="0" smtClean="0"/>
              <a:t>register</a:t>
            </a:r>
          </a:p>
          <a:p>
            <a:pPr>
              <a:buNone/>
            </a:pPr>
            <a:endParaRPr lang="en-IN"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1077</TotalTime>
  <Words>853</Words>
  <Application>Microsoft Office PowerPoint</Application>
  <PresentationFormat>On-screen Show (4:3)</PresentationFormat>
  <Paragraphs>138</Paragraphs>
  <Slides>61</Slides>
  <Notes>0</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Office Theme</vt:lpstr>
      <vt:lpstr>SUBMITED BY</vt:lpstr>
      <vt:lpstr>    </vt:lpstr>
      <vt:lpstr>INDEX</vt:lpstr>
      <vt:lpstr>INTRODUCTION TO ONLINE VOTING SYSTEM(OVS)</vt:lpstr>
      <vt:lpstr>OBJECTIVE OF PROJECT</vt:lpstr>
      <vt:lpstr>SOFTWARE REQUIREMENTS</vt:lpstr>
      <vt:lpstr>HARDWARE REQUIREMENTS: </vt:lpstr>
      <vt:lpstr>OLD METHODS OF VOTING </vt:lpstr>
      <vt:lpstr> Problems with Existing Voting Registration System </vt:lpstr>
      <vt:lpstr> PROPOSED SYSTEM</vt:lpstr>
      <vt:lpstr>SECURITY ISSUES OF ONLINE VOTING</vt:lpstr>
      <vt:lpstr>REQURIEMENTS BEFORE VOTING : </vt:lpstr>
      <vt:lpstr>Advantages:-</vt:lpstr>
      <vt:lpstr>  Disadvantages:- </vt:lpstr>
      <vt:lpstr>Conclusion  </vt:lpstr>
      <vt:lpstr>Screen shots of the project main page</vt:lpstr>
      <vt:lpstr>About us</vt:lpstr>
      <vt:lpstr>About voting</vt:lpstr>
      <vt:lpstr>Contact Us</vt:lpstr>
      <vt:lpstr>Login page</vt:lpstr>
      <vt:lpstr>Logging in as a admin </vt:lpstr>
      <vt:lpstr>If password or username is incorrect </vt:lpstr>
      <vt:lpstr>Re-entered the username and password</vt:lpstr>
      <vt:lpstr>Logged in as a admin</vt:lpstr>
      <vt:lpstr>Admin Home page </vt:lpstr>
      <vt:lpstr> Add voting information page</vt:lpstr>
      <vt:lpstr>Filled the voter information</vt:lpstr>
      <vt:lpstr>Voter registered successful</vt:lpstr>
      <vt:lpstr>Filling The Voter Info Which Is Already Exist</vt:lpstr>
      <vt:lpstr>Already Exists</vt:lpstr>
      <vt:lpstr>Add Candidate Info</vt:lpstr>
      <vt:lpstr>Filled the candidate info</vt:lpstr>
      <vt:lpstr>Successfully registered</vt:lpstr>
      <vt:lpstr>Add ward-details</vt:lpstr>
      <vt:lpstr>Filled The Ward-Details</vt:lpstr>
      <vt:lpstr>New ward registered </vt:lpstr>
      <vt:lpstr>Poll details</vt:lpstr>
      <vt:lpstr>Check result</vt:lpstr>
      <vt:lpstr>Change password</vt:lpstr>
      <vt:lpstr>Password changed</vt:lpstr>
      <vt:lpstr>Successfully changed the password</vt:lpstr>
      <vt:lpstr>Register of the voter</vt:lpstr>
      <vt:lpstr>Filled the voter registered page</vt:lpstr>
      <vt:lpstr>Steps to verification the register the voter</vt:lpstr>
      <vt:lpstr>Entering the OTP </vt:lpstr>
      <vt:lpstr>Entered opt</vt:lpstr>
      <vt:lpstr>Logging in as voter</vt:lpstr>
      <vt:lpstr>If we entered incorrect username and password</vt:lpstr>
      <vt:lpstr>Renter the username and password</vt:lpstr>
      <vt:lpstr>Logging in as voter</vt:lpstr>
      <vt:lpstr>Logged in as voter</vt:lpstr>
      <vt:lpstr>Voter home page</vt:lpstr>
      <vt:lpstr>Ward details of voter</vt:lpstr>
      <vt:lpstr>Poll details</vt:lpstr>
      <vt:lpstr>Insert candidate details</vt:lpstr>
      <vt:lpstr>Candidates details</vt:lpstr>
      <vt:lpstr>Apply vote</vt:lpstr>
      <vt:lpstr>Voting process</vt:lpstr>
      <vt:lpstr>Check result</vt:lpstr>
      <vt:lpstr>Results</vt:lpstr>
      <vt:lpstr>          THANK YOU</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Amar</dc:creator>
  <cp:lastModifiedBy>Amar</cp:lastModifiedBy>
  <cp:revision>58</cp:revision>
  <dcterms:created xsi:type="dcterms:W3CDTF">2017-03-02T16:48:56Z</dcterms:created>
  <dcterms:modified xsi:type="dcterms:W3CDTF">2017-03-23T04:27:23Z</dcterms:modified>
</cp:coreProperties>
</file>